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5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ACA"/>
    <a:srgbClr val="FFFFFF"/>
    <a:srgbClr val="1299FF"/>
    <a:srgbClr val="3FA8FF"/>
    <a:srgbClr val="D0EBFF"/>
    <a:srgbClr val="66CCFF"/>
    <a:srgbClr val="EFF8FF"/>
    <a:srgbClr val="003366"/>
    <a:srgbClr val="0099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>
        <p:scale>
          <a:sx n="125" d="100"/>
          <a:sy n="125" d="100"/>
        </p:scale>
        <p:origin x="210" y="-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 rotWithShape="1">
          <a:blip r:embed="rId2"/>
          <a:srcRect t="32061" r="-56" b="25781"/>
          <a:stretch/>
        </p:blipFill>
        <p:spPr>
          <a:xfrm>
            <a:off x="-6843" y="3887812"/>
            <a:ext cx="12198843" cy="29701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22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>
                <a:solidFill>
                  <a:schemeClr val="accent1"/>
                </a:solidFill>
              </a:rPr>
              <a:t>Action account</a:t>
            </a:r>
            <a:endParaRPr lang="nl-BE" b="1" dirty="0">
              <a:solidFill>
                <a:schemeClr val="accent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11217</TotalTime>
  <Words>4</Words>
  <Application>Microsoft Office PowerPoint</Application>
  <PresentationFormat>Breedbeeld</PresentationFormat>
  <Paragraphs>1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4" baseType="lpstr">
      <vt:lpstr>Corbel</vt:lpstr>
      <vt:lpstr>Wingdings</vt:lpstr>
      <vt:lpstr>Gestreept</vt:lpstr>
      <vt:lpstr>moose for dcs world Action account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475</cp:revision>
  <dcterms:created xsi:type="dcterms:W3CDTF">2016-04-14T07:37:30Z</dcterms:created>
  <dcterms:modified xsi:type="dcterms:W3CDTF">2017-03-19T13:21:49Z</dcterms:modified>
</cp:coreProperties>
</file>